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5"/>
  </p:notesMasterIdLst>
  <p:handoutMasterIdLst>
    <p:handoutMasterId r:id="rId36"/>
  </p:handoutMasterIdLst>
  <p:sldIdLst>
    <p:sldId id="381" r:id="rId21"/>
    <p:sldId id="541" r:id="rId22"/>
    <p:sldId id="398" r:id="rId23"/>
    <p:sldId id="352" r:id="rId24"/>
    <p:sldId id="306" r:id="rId25"/>
    <p:sldId id="3636" r:id="rId26"/>
    <p:sldId id="3637" r:id="rId27"/>
    <p:sldId id="3621" r:id="rId28"/>
    <p:sldId id="3635" r:id="rId29"/>
    <p:sldId id="3634" r:id="rId30"/>
    <p:sldId id="3622" r:id="rId31"/>
    <p:sldId id="3624" r:id="rId32"/>
    <p:sldId id="500" r:id="rId33"/>
    <p:sldId id="363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81"/>
            <p14:sldId id="541"/>
            <p14:sldId id="398"/>
            <p14:sldId id="352"/>
            <p14:sldId id="306"/>
            <p14:sldId id="3636"/>
            <p14:sldId id="3637"/>
            <p14:sldId id="3621"/>
            <p14:sldId id="3635"/>
            <p14:sldId id="3634"/>
            <p14:sldId id="3622"/>
            <p14:sldId id="3624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77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5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2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6/4/2019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6/4/2019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6/4/2019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6/4/2019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Hc5J4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oazuredevop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4D48E-A8B7-489C-8A20-CCFBD80A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2640987"/>
            <a:ext cx="3316000" cy="324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727910" y="100255"/>
            <a:ext cx="1078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2060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Discovery Days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 Hack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47209" y="19200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95552" y="24432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00"/>
                </a:solidFill>
                <a:latin typeface="Calibri" panose="020F0502020204030204"/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895978" y="936435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Welcome &amp; Intros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D2516-AE11-40C5-8311-507F9FCBAB3B}"/>
              </a:ext>
            </a:extLst>
          </p:cNvPr>
          <p:cNvSpPr txBox="1"/>
          <p:nvPr/>
        </p:nvSpPr>
        <p:spPr>
          <a:xfrm>
            <a:off x="547209" y="344068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E6C56-6457-40E0-9DF4-742824DD22A6}"/>
              </a:ext>
            </a:extLst>
          </p:cNvPr>
          <p:cNvSpPr txBox="1"/>
          <p:nvPr/>
        </p:nvSpPr>
        <p:spPr>
          <a:xfrm>
            <a:off x="920247" y="3999710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BEA89-0F81-42B2-993B-227C1492C288}"/>
              </a:ext>
            </a:extLst>
          </p:cNvPr>
          <p:cNvSpPr txBox="1"/>
          <p:nvPr/>
        </p:nvSpPr>
        <p:spPr>
          <a:xfrm>
            <a:off x="7876999" y="206754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55C26-3B01-416C-A74B-6C4ACC678343}"/>
              </a:ext>
            </a:extLst>
          </p:cNvPr>
          <p:cNvSpPr txBox="1"/>
          <p:nvPr/>
        </p:nvSpPr>
        <p:spPr>
          <a:xfrm>
            <a:off x="8250037" y="2626570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  <a:latin typeface="Calibri" panose="020F0502020204030204"/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2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041D55-6BB4-F24E-872F-DF37797547C4}"/>
              </a:ext>
            </a:extLst>
          </p:cNvPr>
          <p:cNvSpPr txBox="1">
            <a:spLocks/>
          </p:cNvSpPr>
          <p:nvPr/>
        </p:nvSpPr>
        <p:spPr>
          <a:xfrm>
            <a:off x="8146890" y="231656"/>
            <a:ext cx="3671298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https://aka.ms/doazuredevops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have proctors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26A790D-F914-394A-89D2-10557D92112F}"/>
              </a:ext>
            </a:extLst>
          </p:cNvPr>
          <p:cNvSpPr txBox="1">
            <a:spLocks/>
          </p:cNvSpPr>
          <p:nvPr/>
        </p:nvSpPr>
        <p:spPr>
          <a:xfrm>
            <a:off x="8257170" y="231656"/>
            <a:ext cx="3561018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https://aka.ms/doazuredevops</a:t>
            </a:r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DevOps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DevOps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2D9D88-8CA5-6A4F-BE1A-780A0D6D53BD}"/>
              </a:ext>
            </a:extLst>
          </p:cNvPr>
          <p:cNvSpPr txBox="1">
            <a:spLocks/>
          </p:cNvSpPr>
          <p:nvPr/>
        </p:nvSpPr>
        <p:spPr>
          <a:xfrm>
            <a:off x="8215815" y="231656"/>
            <a:ext cx="3602373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https://aka.ms/doazuredevops</a:t>
            </a:r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311643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DevOps for Azure Applications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8" y="252169"/>
            <a:ext cx="7095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Discovery Days Hack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2705-8295-4153-B720-F84ACE7E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Connecting to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32E9-EAA4-472E-AF32-5613AE9E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130648"/>
          </a:xfrm>
        </p:spPr>
        <p:txBody>
          <a:bodyPr>
            <a:normAutofit/>
          </a:bodyPr>
          <a:lstStyle/>
          <a:p>
            <a:r>
              <a:rPr lang="en-US" sz="6000" dirty="0"/>
              <a:t>Wireless Network: MSFTGUEST</a:t>
            </a:r>
          </a:p>
          <a:p>
            <a:r>
              <a:rPr lang="en-US" sz="6000" dirty="0"/>
              <a:t>Access Code: msevent20gr</a:t>
            </a:r>
          </a:p>
        </p:txBody>
      </p:sp>
    </p:spTree>
    <p:extLst>
      <p:ext uri="{BB962C8B-B14F-4D97-AF65-F5344CB8AC3E}">
        <p14:creationId xmlns:p14="http://schemas.microsoft.com/office/powerpoint/2010/main" val="399373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375C-F09A-4435-AC12-924B2C38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43" y="365125"/>
            <a:ext cx="10515600" cy="1325563"/>
          </a:xfrm>
        </p:spPr>
        <p:txBody>
          <a:bodyPr/>
          <a:lstStyle/>
          <a:p>
            <a:r>
              <a:rPr lang="en-US" dirty="0"/>
              <a:t>Azure Subscription Pass (Labs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8144-D90A-4758-9EE9-B29A98136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hlinkClick r:id="rId3"/>
              </a:rPr>
              <a:t>http://bit.ly/2Hc5J4O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00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524" y="1446780"/>
            <a:ext cx="11548949" cy="6278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Please download your student guide from here: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Student Labs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1631938-0FCB-B446-ABD1-EAC0E85BE746}"/>
              </a:ext>
            </a:extLst>
          </p:cNvPr>
          <p:cNvSpPr txBox="1">
            <a:spLocks/>
          </p:cNvSpPr>
          <p:nvPr/>
        </p:nvSpPr>
        <p:spPr>
          <a:xfrm>
            <a:off x="1011368" y="2847667"/>
            <a:ext cx="10057925" cy="101562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hlinkClick r:id="rId3"/>
              </a:rPr>
              <a:t>https://aka.ms/doazuredevops</a:t>
            </a:r>
            <a:r>
              <a:rPr lang="en-US" sz="6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4665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Workshops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r>
              <a:rPr lang="en-US" dirty="0"/>
              <a:t>We will work with unguided lab for first workshop. Then step-by-step labs for subsequent workshops.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Workshop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SHOULD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0D3D524-2672-1B45-8E50-1BB179355D7B}"/>
              </a:ext>
            </a:extLst>
          </p:cNvPr>
          <p:cNvSpPr txBox="1">
            <a:spLocks/>
          </p:cNvSpPr>
          <p:nvPr/>
        </p:nvSpPr>
        <p:spPr>
          <a:xfrm>
            <a:off x="8197435" y="231656"/>
            <a:ext cx="3620753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https://aka.ms/doazuredevops</a:t>
            </a:r>
          </a:p>
        </p:txBody>
      </p:sp>
    </p:spTree>
    <p:extLst>
      <p:ext uri="{BB962C8B-B14F-4D97-AF65-F5344CB8AC3E}">
        <p14:creationId xmlns:p14="http://schemas.microsoft.com/office/powerpoint/2010/main" val="22362703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F4F3D64ED8742A4722C7FA5D444DB" ma:contentTypeVersion="10" ma:contentTypeDescription="Create a new document." ma:contentTypeScope="" ma:versionID="6af96e04080b60a45b019feeca7a37aa">
  <xsd:schema xmlns:xsd="http://www.w3.org/2001/XMLSchema" xmlns:xs="http://www.w3.org/2001/XMLSchema" xmlns:p="http://schemas.microsoft.com/office/2006/metadata/properties" xmlns:ns1="http://schemas.microsoft.com/sharepoint/v3" xmlns:ns2="36984313-f623-41bb-a65c-16a37d29f6f8" xmlns:ns3="fa40b356-8329-45cf-bdd1-8a6639dbec32" targetNamespace="http://schemas.microsoft.com/office/2006/metadata/properties" ma:root="true" ma:fieldsID="a16216aa0538460924a13a680e0634d6" ns1:_="" ns2:_="" ns3:_="">
    <xsd:import namespace="http://schemas.microsoft.com/sharepoint/v3"/>
    <xsd:import namespace="36984313-f623-41bb-a65c-16a37d29f6f8"/>
    <xsd:import namespace="fa40b356-8329-45cf-bdd1-8a6639dbe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84313-f623-41bb-a65c-16a37d29f6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40b356-8329-45cf-bdd1-8a6639dbe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6984313-f623-41bb-a65c-16a37d29f6f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4E4E3C-1033-4259-A7C2-635ADB2C4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984313-f623-41bb-a65c-16a37d29f6f8"/>
    <ds:schemaRef ds:uri="fa40b356-8329-45cf-bdd1-8a6639dbe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a40b356-8329-45cf-bdd1-8a6639dbec32"/>
    <ds:schemaRef ds:uri="http://schemas.microsoft.com/sharepoint/v3"/>
    <ds:schemaRef ds:uri="http://purl.org/dc/terms/"/>
    <ds:schemaRef ds:uri="http://schemas.openxmlformats.org/package/2006/metadata/core-properties"/>
    <ds:schemaRef ds:uri="36984313-f623-41bb-a65c-16a37d29f6f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Widescreen</PresentationFormat>
  <Paragraphs>79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14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Consolas</vt:lpstr>
      <vt:lpstr>Courier New</vt:lpstr>
      <vt:lpstr>Impact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Wingdings 2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DevOps for Azure Applications Kick-off</vt:lpstr>
      <vt:lpstr>You will get your hands dirty</vt:lpstr>
      <vt:lpstr>PowerPoint Presentation</vt:lpstr>
      <vt:lpstr>Logistics</vt:lpstr>
      <vt:lpstr>Connecting to Network</vt:lpstr>
      <vt:lpstr>Azure Subscription Pass (Labs Only)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2019-06-04T21:06:31Z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0x010100B38F4F3D64ED8742A4722C7FA5D444DB</vt:lpwstr>
  </property>
</Properties>
</file>